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634" autoAdjust="0"/>
  </p:normalViewPr>
  <p:slideViewPr>
    <p:cSldViewPr snapToGrid="0">
      <p:cViewPr varScale="1">
        <p:scale>
          <a:sx n="79" d="100"/>
          <a:sy n="79" d="100"/>
        </p:scale>
        <p:origin x="7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88B5B-5663-43B3-80CF-E2DDD0D752A7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74897-8D83-4C02-8768-C39CE0EEC5B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208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3979-3B33-6CF7-2E61-483802465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78D7C-D3D2-470B-D4D3-5C5978DA1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98F77-DBFB-AE9D-E23F-A9B3ECF64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22C72-F99B-4CD9-83D4-FC616E09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022B3-A44F-C74B-DC7C-1378AB30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881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65F3-2B29-C229-ACEC-B98A7B6F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6C9957-34EB-4268-2910-79C52C290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75CB-9139-409C-A2D3-AC330C76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D6C4B-E45D-77B7-7AA6-1C4867030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29CF-B4D4-512C-4D88-0405ECAD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4318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AD3F17-674E-D596-A4E0-39755BD7F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C8679-4D75-211D-4985-3FF25E2EB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56904-8735-ED7E-068E-445DC23E8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30633-586F-C83F-46DD-8D09CEE2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0ED4C-D850-569C-DAAF-9A7F4A8B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3857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70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7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10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94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23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48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7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514-DD61-F4BE-CF98-C9C2EE8C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D2E24-69CD-6D17-8538-BFD4BE586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49810-367E-9FAD-7D06-526E88C20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14EB1-F94A-2D4A-ED28-2C0132E2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E0CAE-AB81-0C18-4D49-337F11C5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8231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88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BAFD-CD1F-43E7-D1D4-67F0AD01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7DD58-7C1E-9946-6BD0-2DDF9990F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A21DD-8B33-0401-2798-803F019F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6089-75EC-A630-C3B5-4001FC3D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1F976-6ED1-0171-0763-484BFF88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073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83D2-E72D-64CA-2BDB-C0BA3C5E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9895F-9BE4-E830-760A-B6BDCFCB5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FC0AB-CE4B-665F-A2D5-9841C0493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3DECF-E87B-9874-9E24-74C3963C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47891-12DC-6BE5-5D40-097C4556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F91C6-7366-47CF-C4A0-F37ADE53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899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8DC1-1777-B61B-1D7B-C31B1DFEE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2946D-6194-C6AB-45D5-AECC7FA62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B7BC5-FA7F-3444-DA19-963E51842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72152-CFE1-627F-1E49-CECE3089F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BC5A9-6832-BFA0-DA19-A2D6C46EF5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9CFCA1-D7F6-4C1D-999B-679AABE6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16792-38A3-4821-9B97-3D6AFCF15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CAA38-CD06-C6DE-2C1C-B0D76748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3921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0E7D-1512-541B-9761-7E4DF872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68ADB-C142-45FE-13FB-07C88E74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09E21-DD99-836E-86A3-96FB1795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BB04E-ACC4-D0CF-3EDF-C61741EE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872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72DDC-7726-2E4B-F30C-C5447064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9E235-2690-7771-4644-47501A60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834FC-E4C4-3935-989D-090C6D72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327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9C1B-FD1C-092C-3612-A0324DF4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10089-725C-86AD-EC72-2CB8E565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75BD7-9657-E906-91FA-6240498A6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A4088-DFF5-CDBC-1A97-E108A27AC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CE81D-DB7F-E203-827D-90DDE18D9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2F475-B849-4DB9-EBAF-1C3906E0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587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9010-050C-47A3-8B5F-28B0D555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A3D1F0-CFAF-8F2C-2EFA-FB7DA5A92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85EED-B7C7-BD73-26DD-8DF99BCE0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3377-C838-D1D4-8E79-FD4CE037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EBC9E-C3F7-4B66-A338-6736A265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2098F-C1EB-CE0F-4471-08C822E8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45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F8C18-D8D4-A9BA-3BB7-45C18221D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2AE3F-9F6F-FE3E-B85B-643C4D98B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8E8CC-ECB6-1C2D-55FA-082B879EE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5F4430-F537-4DCC-AF7A-48D1256F063E}" type="datetimeFigureOut">
              <a:rPr lang="vi-VN" smtClean="0"/>
              <a:t>10/05/2025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17E34-7E14-6144-02BE-5B91F8302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E5CC-D263-7E30-F289-1B5A6C845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EF3AA1-41A9-409F-96D7-58D30E51839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283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7641" y="1778422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4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Giới thiệu Đề Tài Website Bán Đồ Chơi Trẻ Em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61492" y="4525170"/>
            <a:ext cx="302419" cy="302419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9FB5FC-8C3E-FA55-FB75-2B21E762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20" r="29250"/>
          <a:stretch/>
        </p:blipFill>
        <p:spPr>
          <a:xfrm>
            <a:off x="6847902" y="-11323"/>
            <a:ext cx="5344098" cy="6869323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3973E2A5-1013-0EF4-26BE-E6B7283802CB}"/>
              </a:ext>
            </a:extLst>
          </p:cNvPr>
          <p:cNvSpPr/>
          <p:nvPr/>
        </p:nvSpPr>
        <p:spPr>
          <a:xfrm>
            <a:off x="195401" y="340862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vi-VN" sz="40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CHUYÊN ĐỀ 1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D75D8512-DF98-850E-8A0F-8454D20A8483}"/>
              </a:ext>
            </a:extLst>
          </p:cNvPr>
          <p:cNvSpPr/>
          <p:nvPr/>
        </p:nvSpPr>
        <p:spPr>
          <a:xfrm>
            <a:off x="373143" y="4488929"/>
            <a:ext cx="6297018" cy="2455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vi-VN" sz="2800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Sinh viên thực hiện: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403C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Hồng Quý – 22050089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403C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Huỳnh Nhật Ý – 22050004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rgbClr val="403C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Đỗ Hữu Trí - 22050010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516" y="369689"/>
            <a:ext cx="484723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Tổng Kết và Hạn Chế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233492" y="1747044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847755" y="1811933"/>
            <a:ext cx="344854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Hoàn thành chức năng cơ bản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847756" y="2220616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Đặt hàng, quản lý sản 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3492" y="290105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47755" y="2965946"/>
            <a:ext cx="24177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Giao diện responsive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847756" y="3374629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Phù hợp mọi thiết bị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33492" y="4055070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847755" y="411995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Hạn chế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847756" y="4528642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Chưa tích hợp thanh toán trực tuyến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233492" y="5209083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847755" y="52739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Bảo mật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847756" y="5682656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Cần cải thiện hơn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94977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2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Mục Đích Đề Tài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86446" y="274984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00709" y="281473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Dễ dàng tìm kiếm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00709" y="3223419"/>
            <a:ext cx="2416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Đồ chơi giáo dục cho phụ huynh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359375" y="2749847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973639" y="281473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Mua sắm tối ưu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73639" y="3223419"/>
            <a:ext cx="241617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Trải nghiệm trực tuyến thân thiện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99072" y="5298631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13335" y="536352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Quản trị nhanh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13336" y="5772202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Kiểm soát thông tin hiệu quả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999" y="1208336"/>
            <a:ext cx="4739779" cy="494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6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Phương Pháp Thực Hiện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99" y="2617590"/>
            <a:ext cx="791170" cy="9494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46501" y="2775744"/>
            <a:ext cx="1978124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Khảo sát hiện trạng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99" y="3567014"/>
            <a:ext cx="791170" cy="94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46501" y="3725169"/>
            <a:ext cx="1978124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Thiết kế database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99" y="4516438"/>
            <a:ext cx="791170" cy="9494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46501" y="4674593"/>
            <a:ext cx="2960886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Lập trình backend và frontend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159" y="2617589"/>
            <a:ext cx="791170" cy="94942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52661" y="2899371"/>
            <a:ext cx="1978124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Kiểm thử hệ 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159" y="3567013"/>
            <a:ext cx="791170" cy="9494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952661" y="3848795"/>
            <a:ext cx="2029123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Triển khai sản 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4933" y="763589"/>
            <a:ext cx="695850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36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Kế Hoạch Thực Hiện 11 Tuần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233492" y="2800152"/>
            <a:ext cx="6297018" cy="2722364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239842" y="2806502"/>
            <a:ext cx="6284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28853" y="2926259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Tuần 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574187" y="2926259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 err="1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kế</a:t>
            </a: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39842" y="3348434"/>
            <a:ext cx="6284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28853" y="3468192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Tuần 2-5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574187" y="3468192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vi-VN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Lập trình </a:t>
            </a:r>
            <a:r>
              <a:rPr lang="vi-VN" sz="2800" dirty="0" err="1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fontend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239842" y="3890368"/>
            <a:ext cx="6284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28853" y="4010125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Tuần 6-8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574187" y="4010125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Lập trình backend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239842" y="4432300"/>
            <a:ext cx="6284318" cy="5419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428853" y="4552057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Tuần 9-10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574187" y="4552057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Kiểm thử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239842" y="4974233"/>
            <a:ext cx="6284318" cy="5419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428853" y="5093991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Tuần 11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574187" y="5093991"/>
            <a:ext cx="276096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Triển khai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209767"/>
            <a:ext cx="922754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2800" b="1" dirty="0" err="1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 Thống - </a:t>
            </a:r>
            <a:r>
              <a:rPr lang="en-US" sz="2800" b="1" dirty="0" err="1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Biểu</a:t>
            </a: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 Use Case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100571-B25E-6555-1986-4CF60845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6" y="945451"/>
            <a:ext cx="10128428" cy="5912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38125" y="159368"/>
            <a:ext cx="4947126" cy="598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Sơ Đồ Lớp Hệ 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0D091F-981A-58B4-BB1C-77EB799EB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08" y="1020331"/>
            <a:ext cx="9611360" cy="58376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85415" y="268055"/>
            <a:ext cx="8221167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Sơ Đồ ERD - Thiết Kế Cơ Sở Dữ 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Hình ảnh 2" descr="Ảnh có chứa văn bản, biểu đồ, Kế hoạch, Phông chữ&#10;&#10;Nội dung do AI tạo ra có thể không chính xác.">
            <a:extLst>
              <a:ext uri="{FF2B5EF4-FFF2-40B4-BE49-F238E27FC236}">
                <a16:creationId xmlns:a16="http://schemas.microsoft.com/office/drawing/2014/main" id="{989D5A99-FAB4-0518-1ED0-B01548F3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513" y="1120568"/>
            <a:ext cx="8336973" cy="5493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12" y="297237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Thiết Kế Giao Diện</a:t>
            </a:r>
            <a:endParaRPr lang="en-US" sz="370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9A66F-744A-156B-FBBA-CFFE75BC9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751"/>
            <a:ext cx="7172960" cy="5737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46364"/>
            <a:ext cx="4840783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6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Hiện Thực Hệ 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62532" y="234426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Client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362532" y="2828549"/>
            <a:ext cx="33150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Trình duyệt sử dụng HTML/CSS/JS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367147" y="345170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Server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367147" y="3935989"/>
            <a:ext cx="33150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Node.js, Express xử lý logic nghiệp vụ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82245" y="470138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800" b="1" dirty="0">
                <a:solidFill>
                  <a:srgbClr val="403C4E"/>
                </a:solidFill>
                <a:latin typeface="Times New Roman" panose="02020603050405020304" pitchFamily="18" charset="0"/>
                <a:ea typeface="Merriweather Bold" pitchFamily="34" charset="-122"/>
                <a:cs typeface="Times New Roman" panose="02020603050405020304" pitchFamily="18" charset="0"/>
              </a:rPr>
              <a:t>Database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82244" y="5185669"/>
            <a:ext cx="331509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800" dirty="0">
                <a:solidFill>
                  <a:srgbClr val="403C4E"/>
                </a:solidFill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MySQL lưu dữ liệu hệ thống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233</Words>
  <Application>Microsoft Office PowerPoint</Application>
  <PresentationFormat>Widescreen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Merriweather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PHẠM HỒNG QUÝ</dc:creator>
  <cp:lastModifiedBy>PHẠM HỒNG QUÝ</cp:lastModifiedBy>
  <cp:revision>1</cp:revision>
  <dcterms:created xsi:type="dcterms:W3CDTF">2025-05-10T16:07:43Z</dcterms:created>
  <dcterms:modified xsi:type="dcterms:W3CDTF">2025-05-10T16:25:57Z</dcterms:modified>
</cp:coreProperties>
</file>